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6CCB03-9F73-467C-B795-7BA2D1805E10}">
          <p14:sldIdLst>
            <p14:sldId id="270"/>
            <p14:sldId id="256"/>
            <p14:sldId id="269"/>
            <p14:sldId id="268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Untitled Section" id="{5AC6387A-D77A-4DC0-BF3B-DCDB2D27662F}">
          <p14:sldIdLst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46910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7030A0"/>
                </a:solidFill>
                <a:effectLst/>
              </a:rPr>
              <a:t>مرحله تلفیق اطلاعات و تدوین گزارش</a:t>
            </a:r>
            <a:endParaRPr lang="en-US" sz="280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79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/>
          <a:stretch/>
        </p:blipFill>
        <p:spPr>
          <a:xfrm>
            <a:off x="0" y="1219200"/>
            <a:ext cx="9143999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7030A0"/>
                </a:solidFill>
              </a:rPr>
              <a:t>یکپارچه سازی و تهیه گزارش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</a:rPr>
              <a:t>شناسایی گیاهان دارویی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4384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00B050"/>
                </a:solidFill>
              </a:rPr>
              <a:t>تشریح خصوصیات منطقه مورد مطالعه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r>
              <a:rPr lang="fa-IR" dirty="0" smtClean="0"/>
              <a:t>1- موقعیت جغرافیایی منطقه</a:t>
            </a:r>
          </a:p>
          <a:p>
            <a:pPr marL="109728" indent="0" algn="r">
              <a:buNone/>
            </a:pPr>
            <a:r>
              <a:rPr lang="fa-IR" dirty="0" smtClean="0"/>
              <a:t>2- وضعیت آب و هوایی</a:t>
            </a:r>
          </a:p>
          <a:p>
            <a:pPr marL="109728" indent="0" algn="r">
              <a:buNone/>
            </a:pPr>
            <a:r>
              <a:rPr lang="fa-IR" dirty="0" smtClean="0"/>
              <a:t>3- رودخانه ها</a:t>
            </a:r>
          </a:p>
          <a:p>
            <a:pPr marL="109728" indent="0" algn="r">
              <a:buNone/>
            </a:pPr>
            <a:r>
              <a:rPr lang="fa-IR" dirty="0" smtClean="0"/>
              <a:t>4- ارتفاعات مهم</a:t>
            </a:r>
          </a:p>
          <a:p>
            <a:pPr marL="109728" indent="0" algn="r">
              <a:buNone/>
            </a:pPr>
            <a:r>
              <a:rPr lang="fa-IR" dirty="0" smtClean="0"/>
              <a:t>5- زیست بوم های نادر</a:t>
            </a:r>
          </a:p>
          <a:p>
            <a:pPr marL="109728" indent="0" algn="r">
              <a:buNone/>
            </a:pPr>
            <a:r>
              <a:rPr lang="fa-IR" dirty="0" smtClean="0"/>
              <a:t>6- تالاب ها یا دریاچه های موجود</a:t>
            </a:r>
          </a:p>
          <a:p>
            <a:pPr marL="109728" indent="0" algn="r">
              <a:buNone/>
            </a:pPr>
            <a:r>
              <a:rPr lang="fa-IR" dirty="0" smtClean="0"/>
              <a:t>7- زمین شناسی</a:t>
            </a:r>
          </a:p>
          <a:p>
            <a:pPr marL="109728" indent="0" algn="r">
              <a:buNone/>
            </a:pPr>
            <a:r>
              <a:rPr lang="fa-IR" dirty="0" smtClean="0"/>
              <a:t>8- منابع اراضی</a:t>
            </a:r>
          </a:p>
          <a:p>
            <a:pPr marL="109728" indent="0" algn="r">
              <a:buNone/>
            </a:pPr>
            <a:r>
              <a:rPr lang="fa-IR" dirty="0" smtClean="0"/>
              <a:t>9- وضعیت پوشش گیاهی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00B050"/>
                </a:solidFill>
              </a:rPr>
              <a:t>خصوصیات مورد مطالعه عبارتند: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058711"/>
          </a:xfrm>
        </p:spPr>
        <p:txBody>
          <a:bodyPr>
            <a:normAutofit/>
          </a:bodyPr>
          <a:lstStyle/>
          <a:p>
            <a:pPr algn="ctr"/>
            <a:endParaRPr lang="fa-IR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پراکنش  جوامع گیاهان دارویی</a:t>
            </a:r>
          </a:p>
          <a:p>
            <a:pPr algn="ctr"/>
            <a:endParaRPr lang="fa-IR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fa-I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fa-IR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fa-I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5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6002" y="-1142999"/>
            <a:ext cx="4571999" cy="91439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effectLst/>
              </a:rPr>
              <a:t>مقدمه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58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00B0F0"/>
                </a:solidFill>
                <a:effectLst/>
              </a:rPr>
              <a:t>گیاهان</a:t>
            </a:r>
            <a:r>
              <a:rPr lang="fa-IR" sz="3200" dirty="0" smtClean="0">
                <a:effectLst/>
              </a:rPr>
              <a:t> </a:t>
            </a:r>
            <a:r>
              <a:rPr lang="fa-IR" sz="3200" dirty="0" smtClean="0">
                <a:solidFill>
                  <a:srgbClr val="00B0F0"/>
                </a:solidFill>
                <a:effectLst/>
              </a:rPr>
              <a:t>دارویی</a:t>
            </a:r>
            <a:endParaRPr lang="en-US" sz="3200" dirty="0">
              <a:solidFill>
                <a:srgbClr val="00B0F0"/>
              </a:solidFill>
              <a:effectLst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9144000" cy="4864100"/>
          </a:xfrm>
        </p:spPr>
      </p:pic>
    </p:spTree>
    <p:extLst>
      <p:ext uri="{BB962C8B-B14F-4D97-AF65-F5344CB8AC3E}">
        <p14:creationId xmlns:p14="http://schemas.microsoft.com/office/powerpoint/2010/main" val="30241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7572"/>
            <a:ext cx="8229600" cy="3913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b="1" dirty="0" smtClean="0">
                <a:solidFill>
                  <a:srgbClr val="00B0F0"/>
                </a:solidFill>
              </a:rPr>
              <a:t>ادامه- گیاهان دارویی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3999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00B050"/>
                </a:solidFill>
                <a:effectLst/>
              </a:rPr>
              <a:t>اهداف اساسی طرح شناسایی و پراکنش گیاهان دارویی</a:t>
            </a:r>
            <a:endParaRPr lang="en-US" sz="32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94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  <a:latin typeface="B Nazanin+ Black" pitchFamily="2" charset="-78"/>
                <a:cs typeface="B Nazanin+ Black" pitchFamily="2" charset="-78"/>
              </a:rPr>
              <a:t>روش بررسی</a:t>
            </a:r>
            <a:endParaRPr lang="en-US" dirty="0">
              <a:solidFill>
                <a:srgbClr val="7030A0"/>
              </a:solidFill>
              <a:latin typeface="B Nazanin+ Black" pitchFamily="2" charset="-78"/>
              <a:cs typeface="B Nazanin+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45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0300" y="-952502"/>
            <a:ext cx="4343401" cy="9144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7030A0"/>
                </a:solidFill>
                <a:effectLst/>
              </a:rPr>
              <a:t>مرحله مقدماتی طرح ملی شناخت مناطق اکولوژیک</a:t>
            </a:r>
            <a:endParaRPr lang="en-US" sz="280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60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071872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fa-IR" sz="2000" dirty="0" smtClean="0"/>
              <a:t>بررسی صحرایی بر روی نقشه  با توجه به شرایط هر استان در مقیاس های مختلف انجام میگیرد.</a:t>
            </a:r>
          </a:p>
          <a:p>
            <a:pPr marL="109728" indent="0" algn="r">
              <a:buNone/>
            </a:pPr>
            <a:r>
              <a:rPr lang="fa-IR" sz="2000" dirty="0" smtClean="0"/>
              <a:t>بدین ترتیب ضمن بازدید صحرایی از قسمت های مختلف با پیمایش در عرصه ، محدوده های</a:t>
            </a:r>
          </a:p>
          <a:p>
            <a:pPr marL="109728" indent="0" algn="r">
              <a:buNone/>
            </a:pPr>
            <a:r>
              <a:rPr lang="fa-IR" sz="2000" dirty="0" smtClean="0"/>
              <a:t> </a:t>
            </a:r>
            <a:r>
              <a:rPr lang="fa-IR" sz="2000" dirty="0" smtClean="0">
                <a:solidFill>
                  <a:srgbClr val="FF0000"/>
                </a:solidFill>
              </a:rPr>
              <a:t>مرتعی</a:t>
            </a:r>
          </a:p>
          <a:p>
            <a:pPr marL="109728" indent="0" algn="r">
              <a:buNone/>
            </a:pPr>
            <a:r>
              <a:rPr lang="fa-IR" sz="2000" dirty="0" smtClean="0">
                <a:solidFill>
                  <a:srgbClr val="FF0000"/>
                </a:solidFill>
              </a:rPr>
              <a:t> زراعی</a:t>
            </a:r>
          </a:p>
          <a:p>
            <a:pPr marL="109728" indent="0" algn="r">
              <a:buNone/>
            </a:pPr>
            <a:r>
              <a:rPr lang="fa-IR" sz="2000" dirty="0" smtClean="0">
                <a:solidFill>
                  <a:srgbClr val="FF0000"/>
                </a:solidFill>
              </a:rPr>
              <a:t> شهری </a:t>
            </a:r>
          </a:p>
          <a:p>
            <a:pPr marL="109728" indent="0" algn="r">
              <a:buNone/>
            </a:pPr>
            <a:r>
              <a:rPr lang="fa-IR" sz="2000" dirty="0" smtClean="0">
                <a:solidFill>
                  <a:srgbClr val="FF0000"/>
                </a:solidFill>
              </a:rPr>
              <a:t>تاسیساتی </a:t>
            </a:r>
          </a:p>
          <a:p>
            <a:pPr marL="109728" indent="0" algn="r">
              <a:buNone/>
            </a:pPr>
            <a:r>
              <a:rPr lang="fa-IR" sz="2000" dirty="0" smtClean="0">
                <a:solidFill>
                  <a:srgbClr val="FF0000"/>
                </a:solidFill>
              </a:rPr>
              <a:t>مناطق فاقد پوشش </a:t>
            </a:r>
            <a:r>
              <a:rPr lang="fa-IR" sz="2000" dirty="0" smtClean="0"/>
              <a:t>بر روی نقشه مشخص میگردد.</a:t>
            </a:r>
          </a:p>
          <a:p>
            <a:pPr marL="109728" indent="0" algn="r">
              <a:buNone/>
            </a:pPr>
            <a:r>
              <a:rPr lang="fa-IR" sz="2000" dirty="0" smtClean="0"/>
              <a:t>در داخل محدوده های مرتعی،</a:t>
            </a:r>
          </a:p>
          <a:p>
            <a:pPr marL="109728" indent="0" algn="r">
              <a:buNone/>
            </a:pPr>
            <a:r>
              <a:rPr lang="fa-IR" sz="2000" dirty="0" smtClean="0"/>
              <a:t> پوشش گیاهی طبیعی در عرصه مرتع، بر اساس </a:t>
            </a:r>
          </a:p>
          <a:p>
            <a:pPr marL="109728" indent="0" algn="r">
              <a:buNone/>
            </a:pPr>
            <a:r>
              <a:rPr lang="fa-IR" sz="2000" dirty="0" smtClean="0">
                <a:solidFill>
                  <a:srgbClr val="00B050"/>
                </a:solidFill>
              </a:rPr>
              <a:t>نمود ظاهری</a:t>
            </a:r>
          </a:p>
          <a:p>
            <a:pPr marL="109728" indent="0" algn="r">
              <a:buNone/>
            </a:pPr>
            <a:r>
              <a:rPr lang="fa-IR" sz="2000" dirty="0" smtClean="0">
                <a:solidFill>
                  <a:srgbClr val="00B050"/>
                </a:solidFill>
              </a:rPr>
              <a:t> تیپ های گیاهی </a:t>
            </a:r>
          </a:p>
          <a:p>
            <a:pPr marL="109728" indent="0" algn="r">
              <a:buNone/>
            </a:pPr>
            <a:r>
              <a:rPr lang="fa-IR" sz="2000" dirty="0" smtClean="0">
                <a:solidFill>
                  <a:srgbClr val="00B050"/>
                </a:solidFill>
              </a:rPr>
              <a:t>گونه های غالب گیاهی </a:t>
            </a:r>
          </a:p>
          <a:p>
            <a:pPr marL="109728" indent="0" algn="r">
              <a:buNone/>
            </a:pPr>
            <a:r>
              <a:rPr lang="fa-IR" sz="2000" dirty="0" smtClean="0"/>
              <a:t>تعیین میگردد.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7030A0"/>
                </a:solidFill>
                <a:effectLst/>
              </a:rPr>
              <a:t>مرحله مطالعات صحرایی</a:t>
            </a:r>
            <a:endParaRPr lang="en-US" sz="320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23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170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مقدمه</vt:lpstr>
      <vt:lpstr>گیاهان دارویی</vt:lpstr>
      <vt:lpstr>ادامه- گیاهان دارویی</vt:lpstr>
      <vt:lpstr>اهداف اساسی طرح شناسایی و پراکنش گیاهان دارویی</vt:lpstr>
      <vt:lpstr>روش بررسی</vt:lpstr>
      <vt:lpstr>مرحله مقدماتی طرح ملی شناخت مناطق اکولوژیک</vt:lpstr>
      <vt:lpstr>مرحله مطالعات صحرایی</vt:lpstr>
      <vt:lpstr>مرحله تلفیق اطلاعات و تدوین گزارش</vt:lpstr>
      <vt:lpstr>یکپارچه سازی و تهیه گزارش</vt:lpstr>
      <vt:lpstr>شناسایی گیاهان دارویی</vt:lpstr>
      <vt:lpstr>تشریح خصوصیات منطقه مورد مطالعه</vt:lpstr>
      <vt:lpstr>خصوصیات مورد مطالعه عبارتند: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gh&amp;m</dc:creator>
  <cp:lastModifiedBy>ghasem</cp:lastModifiedBy>
  <cp:revision>12</cp:revision>
  <dcterms:created xsi:type="dcterms:W3CDTF">2006-08-16T00:00:00Z</dcterms:created>
  <dcterms:modified xsi:type="dcterms:W3CDTF">2020-04-05T19:16:07Z</dcterms:modified>
</cp:coreProperties>
</file>