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98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71806-5D27-4DF0-A74A-01F62D4E1459}" type="datetimeFigureOut">
              <a:rPr lang="fa-IR" smtClean="0"/>
              <a:t>12/08/1441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70AB6-24A3-45A0-B71A-E303DDE6EFA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85597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71806-5D27-4DF0-A74A-01F62D4E1459}" type="datetimeFigureOut">
              <a:rPr lang="fa-IR" smtClean="0"/>
              <a:t>12/08/1441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70AB6-24A3-45A0-B71A-E303DDE6EFA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03186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71806-5D27-4DF0-A74A-01F62D4E1459}" type="datetimeFigureOut">
              <a:rPr lang="fa-IR" smtClean="0"/>
              <a:t>12/08/1441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70AB6-24A3-45A0-B71A-E303DDE6EFA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65258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71806-5D27-4DF0-A74A-01F62D4E1459}" type="datetimeFigureOut">
              <a:rPr lang="fa-IR" smtClean="0"/>
              <a:t>12/08/1441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70AB6-24A3-45A0-B71A-E303DDE6EFA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5909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71806-5D27-4DF0-A74A-01F62D4E1459}" type="datetimeFigureOut">
              <a:rPr lang="fa-IR" smtClean="0"/>
              <a:t>12/08/1441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70AB6-24A3-45A0-B71A-E303DDE6EFA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7195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71806-5D27-4DF0-A74A-01F62D4E1459}" type="datetimeFigureOut">
              <a:rPr lang="fa-IR" smtClean="0"/>
              <a:t>12/08/1441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70AB6-24A3-45A0-B71A-E303DDE6EFA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32544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71806-5D27-4DF0-A74A-01F62D4E1459}" type="datetimeFigureOut">
              <a:rPr lang="fa-IR" smtClean="0"/>
              <a:t>12/08/1441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70AB6-24A3-45A0-B71A-E303DDE6EFA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89431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71806-5D27-4DF0-A74A-01F62D4E1459}" type="datetimeFigureOut">
              <a:rPr lang="fa-IR" smtClean="0"/>
              <a:t>12/08/1441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70AB6-24A3-45A0-B71A-E303DDE6EFA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5395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71806-5D27-4DF0-A74A-01F62D4E1459}" type="datetimeFigureOut">
              <a:rPr lang="fa-IR" smtClean="0"/>
              <a:t>12/08/1441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70AB6-24A3-45A0-B71A-E303DDE6EFA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71311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71806-5D27-4DF0-A74A-01F62D4E1459}" type="datetimeFigureOut">
              <a:rPr lang="fa-IR" smtClean="0"/>
              <a:t>12/08/1441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70AB6-24A3-45A0-B71A-E303DDE6EFA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98033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71806-5D27-4DF0-A74A-01F62D4E1459}" type="datetimeFigureOut">
              <a:rPr lang="fa-IR" smtClean="0"/>
              <a:t>12/08/1441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70AB6-24A3-45A0-B71A-E303DDE6EFA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29959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71806-5D27-4DF0-A74A-01F62D4E1459}" type="datetimeFigureOut">
              <a:rPr lang="fa-IR" smtClean="0"/>
              <a:t>12/08/1441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70AB6-24A3-45A0-B71A-E303DDE6EFA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77031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493" y="1531186"/>
            <a:ext cx="10102760" cy="51493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64424" y="688488"/>
            <a:ext cx="323805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altLang="fa-IR" sz="40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آلوئه ورا</a:t>
            </a:r>
            <a:endParaRPr lang="fa-IR" sz="4000" dirty="0"/>
          </a:p>
        </p:txBody>
      </p:sp>
    </p:spTree>
    <p:extLst>
      <p:ext uri="{BB962C8B-B14F-4D97-AF65-F5344CB8AC3E}">
        <p14:creationId xmlns:p14="http://schemas.microsoft.com/office/powerpoint/2010/main" val="13297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B Lotus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jalil</dc:creator>
  <cp:lastModifiedBy>jalil</cp:lastModifiedBy>
  <cp:revision>1</cp:revision>
  <dcterms:created xsi:type="dcterms:W3CDTF">2020-04-05T13:39:41Z</dcterms:created>
  <dcterms:modified xsi:type="dcterms:W3CDTF">2020-04-05T13:40:05Z</dcterms:modified>
</cp:coreProperties>
</file>